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62" r:id="rId5"/>
    <p:sldId id="276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5" r:id="rId32"/>
    <p:sldId id="304" r:id="rId33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103" autoAdjust="0"/>
  </p:normalViewPr>
  <p:slideViewPr>
    <p:cSldViewPr snapToGrid="0">
      <p:cViewPr varScale="1">
        <p:scale>
          <a:sx n="66" d="100"/>
          <a:sy n="66" d="100"/>
        </p:scale>
        <p:origin x="1276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871D712B-4ECD-4B0E-91CB-62FFCE895367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6D19007C-38E5-42C1-9753-DAC84F520B5A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986B25FE-C30A-478B-B70E-A0A356DFA367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8.xml"/><Relationship Id="rId4" Type="http://schemas.openxmlformats.org/officeDocument/2006/relationships/image" Target="file:///E:\pedro\part2\image9.jp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9.xml"/><Relationship Id="rId4" Type="http://schemas.openxmlformats.org/officeDocument/2006/relationships/image" Target="file:///E:\pedro\part2\image10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0.xml"/><Relationship Id="rId4" Type="http://schemas.openxmlformats.org/officeDocument/2006/relationships/image" Target="file:///E:\pedro\part2\image11.jp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1.xml"/><Relationship Id="rId4" Type="http://schemas.openxmlformats.org/officeDocument/2006/relationships/image" Target="file:///E:\pedro\part2\image12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2.xml"/><Relationship Id="rId4" Type="http://schemas.openxmlformats.org/officeDocument/2006/relationships/image" Target="file:///E:\pedro\part2\image13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3.xml"/><Relationship Id="rId4" Type="http://schemas.openxmlformats.org/officeDocument/2006/relationships/image" Target="file:///E:\pedro\part2\image14.jp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4.xml"/><Relationship Id="rId4" Type="http://schemas.openxmlformats.org/officeDocument/2006/relationships/image" Target="file:///E:\pedro\part2\image15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5.xml"/><Relationship Id="rId4" Type="http://schemas.openxmlformats.org/officeDocument/2006/relationships/image" Target="file:///E:\pedro\part2\image16.jp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6.xml"/><Relationship Id="rId4" Type="http://schemas.openxmlformats.org/officeDocument/2006/relationships/image" Target="file:///E:\pedro\dtrees\image2.jp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7.xml"/><Relationship Id="rId4" Type="http://schemas.openxmlformats.org/officeDocument/2006/relationships/image" Target="file:///E:\pedro\dtrees\image3.jp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8.xml"/><Relationship Id="rId4" Type="http://schemas.openxmlformats.org/officeDocument/2006/relationships/image" Target="file:///E:\pedro\dtrees\image4.jp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9.xml"/><Relationship Id="rId4" Type="http://schemas.openxmlformats.org/officeDocument/2006/relationships/image" Target="file:///E:\pedro\dtrees\image5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0.xml"/><Relationship Id="rId4" Type="http://schemas.openxmlformats.org/officeDocument/2006/relationships/image" Target="file:///E:\pedro\dtrees\image6.jp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1.xml"/><Relationship Id="rId4" Type="http://schemas.openxmlformats.org/officeDocument/2006/relationships/image" Target="file:///E:\pedro\dtrees\image7.jp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2.xml"/><Relationship Id="rId4" Type="http://schemas.openxmlformats.org/officeDocument/2006/relationships/image" Target="file:///E:\pedro\dtrees\image8.jp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3.xml"/><Relationship Id="rId4" Type="http://schemas.openxmlformats.org/officeDocument/2006/relationships/image" Target="file:///E:\pedro\dtrees\image9.jp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4.xml"/><Relationship Id="rId4" Type="http://schemas.openxmlformats.org/officeDocument/2006/relationships/image" Target="file:///E:\pedro\dtrees\image10.jp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5.xml"/><Relationship Id="rId4" Type="http://schemas.openxmlformats.org/officeDocument/2006/relationships/image" Target="file:///E:\pedro\dtrees\image11.jp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6.xml"/><Relationship Id="rId4" Type="http://schemas.openxmlformats.org/officeDocument/2006/relationships/image" Target="file:///E:\pedro\dtrees\image12.jpg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Relationship Id="rId4" Type="http://schemas.openxmlformats.org/officeDocument/2006/relationships/image" Target="file:///E:\pedro\part2\image1.jp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.xml"/><Relationship Id="rId4" Type="http://schemas.openxmlformats.org/officeDocument/2006/relationships/image" Target="file:///E:\pedro\part2\image2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.xml"/><Relationship Id="rId4" Type="http://schemas.openxmlformats.org/officeDocument/2006/relationships/image" Target="file:///E:\pedro\part2\image4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.xml"/><Relationship Id="rId4" Type="http://schemas.openxmlformats.org/officeDocument/2006/relationships/image" Target="file:///E:\pedro\part2\image5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Relationship Id="rId4" Type="http://schemas.openxmlformats.org/officeDocument/2006/relationships/image" Target="file:///E:\pedro\part2\image6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.xml"/><Relationship Id="rId4" Type="http://schemas.openxmlformats.org/officeDocument/2006/relationships/image" Target="file:///E:\pedro\part2\image7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7.xml"/><Relationship Id="rId4" Type="http://schemas.openxmlformats.org/officeDocument/2006/relationships/image" Target="file:///E:\pedro\part2\image8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7"/>
          <p:cNvPicPr/>
          <p:nvPr/>
        </p:nvPicPr>
        <p:blipFill>
          <a:blip r:embed="rId2"/>
          <a:stretch/>
        </p:blipFill>
        <p:spPr>
          <a:xfrm>
            <a:off x="0" y="0"/>
            <a:ext cx="9139680" cy="43394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539640" y="4352400"/>
            <a:ext cx="8060760" cy="49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FPT SOFTWARE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39640" y="4864680"/>
            <a:ext cx="8060760" cy="57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000" b="1" spc="-1" dirty="0" smtClean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Machine Learning Fundamentals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10/02/18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Picture 8"/>
          <p:cNvPicPr/>
          <p:nvPr/>
        </p:nvPicPr>
        <p:blipFill>
          <a:blip r:embed="rId3"/>
          <a:stretch/>
        </p:blipFill>
        <p:spPr>
          <a:xfrm>
            <a:off x="0" y="2603880"/>
            <a:ext cx="2459160" cy="174492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 rot="5400000">
            <a:off x="-1771920" y="560160"/>
            <a:ext cx="334800" cy="311400"/>
          </a:xfrm>
          <a:prstGeom prst="rect">
            <a:avLst/>
          </a:prstGeom>
          <a:solidFill>
            <a:srgbClr val="CB720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4"/>
          <p:cNvSpPr/>
          <p:nvPr/>
        </p:nvSpPr>
        <p:spPr>
          <a:xfrm rot="5400000">
            <a:off x="-1771920" y="1110240"/>
            <a:ext cx="334800" cy="311400"/>
          </a:xfrm>
          <a:prstGeom prst="rect">
            <a:avLst/>
          </a:prstGeom>
          <a:solidFill>
            <a:srgbClr val="4E7F11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5"/>
          <p:cNvSpPr/>
          <p:nvPr/>
        </p:nvSpPr>
        <p:spPr>
          <a:xfrm rot="5400000">
            <a:off x="-1771920" y="1612800"/>
            <a:ext cx="334800" cy="311400"/>
          </a:xfrm>
          <a:prstGeom prst="rect">
            <a:avLst/>
          </a:prstGeom>
          <a:solidFill>
            <a:srgbClr val="2A88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6"/>
          <p:cNvSpPr/>
          <p:nvPr/>
        </p:nvSpPr>
        <p:spPr>
          <a:xfrm rot="5400000">
            <a:off x="-1771920" y="2137680"/>
            <a:ext cx="334800" cy="311400"/>
          </a:xfrm>
          <a:prstGeom prst="rect">
            <a:avLst/>
          </a:prstGeom>
          <a:solidFill>
            <a:srgbClr val="22689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7"/>
          <p:cNvSpPr/>
          <p:nvPr/>
        </p:nvSpPr>
        <p:spPr>
          <a:xfrm rot="5400000">
            <a:off x="-1771920" y="2651040"/>
            <a:ext cx="334800" cy="311400"/>
          </a:xfrm>
          <a:prstGeom prst="rect">
            <a:avLst/>
          </a:prstGeom>
          <a:solidFill>
            <a:srgbClr val="254D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8"/>
          <p:cNvSpPr/>
          <p:nvPr/>
        </p:nvSpPr>
        <p:spPr>
          <a:xfrm rot="5400000">
            <a:off x="-1771920" y="3190320"/>
            <a:ext cx="334800" cy="311400"/>
          </a:xfrm>
          <a:prstGeom prst="rect">
            <a:avLst/>
          </a:prstGeom>
          <a:solidFill>
            <a:srgbClr val="23416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9"/>
          <p:cNvSpPr/>
          <p:nvPr/>
        </p:nvSpPr>
        <p:spPr>
          <a:xfrm rot="5400000">
            <a:off x="-1136160" y="542880"/>
            <a:ext cx="324720" cy="336240"/>
          </a:xfrm>
          <a:prstGeom prst="rect">
            <a:avLst/>
          </a:prstGeom>
          <a:solidFill>
            <a:srgbClr val="CB720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0"/>
          <p:cNvSpPr/>
          <p:nvPr/>
        </p:nvSpPr>
        <p:spPr>
          <a:xfrm rot="5400000">
            <a:off x="-1137600" y="968760"/>
            <a:ext cx="326520" cy="336600"/>
          </a:xfrm>
          <a:prstGeom prst="rect">
            <a:avLst/>
          </a:prstGeom>
          <a:solidFill>
            <a:srgbClr val="4E7F11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1"/>
          <p:cNvSpPr/>
          <p:nvPr/>
        </p:nvSpPr>
        <p:spPr>
          <a:xfrm rot="5400000">
            <a:off x="-1139760" y="1408320"/>
            <a:ext cx="329040" cy="336240"/>
          </a:xfrm>
          <a:prstGeom prst="rect">
            <a:avLst/>
          </a:prstGeom>
          <a:solidFill>
            <a:srgbClr val="2A88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2"/>
          <p:cNvSpPr/>
          <p:nvPr/>
        </p:nvSpPr>
        <p:spPr>
          <a:xfrm rot="5400000">
            <a:off x="-1136880" y="1854720"/>
            <a:ext cx="325080" cy="336240"/>
          </a:xfrm>
          <a:prstGeom prst="rect">
            <a:avLst/>
          </a:prstGeom>
          <a:solidFill>
            <a:srgbClr val="22689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Picture 2" descr="E:\pedro\part2\image9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77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6478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2" descr="E:\pedro\part2\image10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90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7492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Picture 2" descr="E:\pedro\part2\image11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3394"/>
            <a:ext cx="9144000" cy="5885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28450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2" descr="E:\pedro\part2\image12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5"/>
            <a:ext cx="9144000" cy="583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8085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Picture 2" descr="E:\pedro\part2\image13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794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9873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2" descr="E:\pedro\part2\image14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5"/>
            <a:ext cx="9144000" cy="5784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8056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Picture 2" descr="E:\pedro\part2\image15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5"/>
            <a:ext cx="9144000" cy="5804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18593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2" descr="E:\pedro\part2\image16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0771"/>
            <a:ext cx="9144000" cy="5804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52648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Picture 2" descr="E:\pedro\dtrees\image2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20"/>
            <a:ext cx="9144000" cy="587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9648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2" descr="E:\pedro\dtrees\image3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20"/>
            <a:ext cx="9144000" cy="585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56972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Supervised Learning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68905" y="764639"/>
            <a:ext cx="8412120" cy="56169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Lecture 2: Supervised Learning</a:t>
            </a:r>
          </a:p>
          <a:p>
            <a:pPr>
              <a:lnSpc>
                <a:spcPct val="100000"/>
              </a:lnSpc>
            </a:pPr>
            <a:r>
              <a:rPr lang="en-US" sz="240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Outline: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Regression and Classification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Inductive 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Bayesian 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Ensembles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Exercise 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strike="noStrike" spc="-1" dirty="0" smtClean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400" b="1" strike="noStrike" spc="-1" dirty="0" smtClean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1" strike="noStrike" spc="-1" dirty="0" smtClean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62674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Picture 2" descr="E:\pedro\dtrees\image4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144"/>
            <a:ext cx="9144000" cy="552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42841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2" descr="E:\pedro\dtrees\image5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144"/>
            <a:ext cx="9144000" cy="5678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5701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Picture 2" descr="E:\pedro\dtrees\image6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6"/>
            <a:ext cx="9144000" cy="581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90479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2" descr="E:\pedro\dtrees\image7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13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14797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Picture 2" descr="E:\pedro\dtrees\image8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20"/>
            <a:ext cx="9144000" cy="569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35294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2" descr="E:\pedro\dtrees\image9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21"/>
            <a:ext cx="9144000" cy="585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38541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Picture 2" descr="E:\pedro\dtrees\image10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70"/>
            <a:ext cx="9144000" cy="581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3504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2" descr="E:\pedro\dtrees\image11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5"/>
            <a:ext cx="9144000" cy="581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229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Picture 2" descr="E:\pedro\dtrees\image12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5"/>
            <a:ext cx="9144000" cy="573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5898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390003" y="673768"/>
            <a:ext cx="7772400" cy="41148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sz="3600" b="1" dirty="0" smtClean="0"/>
              <a:t>Summary</a:t>
            </a:r>
          </a:p>
          <a:p>
            <a:pPr eaLnBrk="1" hangingPunct="1"/>
            <a:r>
              <a:rPr lang="en-US" altLang="en-US" sz="2400" dirty="0" smtClean="0"/>
              <a:t>Representation</a:t>
            </a:r>
          </a:p>
          <a:p>
            <a:pPr eaLnBrk="1" hangingPunct="1"/>
            <a:r>
              <a:rPr lang="en-US" altLang="en-US" sz="2400" dirty="0" smtClean="0"/>
              <a:t>Tree growth</a:t>
            </a:r>
          </a:p>
          <a:p>
            <a:pPr eaLnBrk="1" hangingPunct="1"/>
            <a:r>
              <a:rPr lang="en-US" altLang="en-US" sz="2400" dirty="0" smtClean="0"/>
              <a:t>Heuristics</a:t>
            </a:r>
          </a:p>
          <a:p>
            <a:pPr eaLnBrk="1" hangingPunct="1"/>
            <a:r>
              <a:rPr lang="en-US" altLang="en-US" sz="2400" dirty="0" smtClean="0"/>
              <a:t>Overfitting and pruning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60" y="206223"/>
            <a:ext cx="7637286" cy="467545"/>
          </a:xfrm>
        </p:spPr>
        <p:txBody>
          <a:bodyPr/>
          <a:lstStyle/>
          <a:p>
            <a:r>
              <a:rPr lang="en-US" sz="2400" dirty="0" smtClean="0"/>
              <a:t>Decision Trees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924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Picture 2" descr="E:\pedro\part2\image1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717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8778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78531" y="217856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946422" y="2603319"/>
            <a:ext cx="7668188" cy="10542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 algn="ctr"/>
            <a:r>
              <a:rPr lang="en-US" sz="36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Exercise: Decision Trees and Random Forest in Python</a:t>
            </a:r>
            <a:endParaRPr lang="en-US" sz="36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2746534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2" descr="E:\pedro\part2\image2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9"/>
            <a:ext cx="9144000" cy="583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82895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2" descr="E:\pedro\part2\image4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2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78456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Picture 2" descr="E:\pedro\part2\image5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6"/>
            <a:ext cx="9144000" cy="568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58528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2" descr="E:\pedro\part2\image6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71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13851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Picture 2" descr="E:\pedro\part2\image7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04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53532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2" descr="E:\pedro\part2\image8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70"/>
            <a:ext cx="9144000" cy="586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27347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7533</TotalTime>
  <Words>107</Words>
  <Application>Microsoft Office PowerPoint</Application>
  <PresentationFormat>On-screen Show (4:3)</PresentationFormat>
  <Paragraphs>51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DejaVu Sans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Template</dc:title>
  <dc:subject/>
  <dc:creator>VietPD</dc:creator>
  <dc:description/>
  <cp:lastModifiedBy>Duong Quang Duc (STU.AI)</cp:lastModifiedBy>
  <cp:revision>1165</cp:revision>
  <dcterms:created xsi:type="dcterms:W3CDTF">2014-04-04T07:57:16Z</dcterms:created>
  <dcterms:modified xsi:type="dcterms:W3CDTF">2018-03-25T17:21:46Z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DLPManualFileClassification">
    <vt:lpwstr>{1A067545-A4E2-4FA1-8094-0D7902669705}</vt:lpwstr>
  </property>
  <property fmtid="{D5CDD505-2E9C-101B-9397-08002B2CF9AE}" pid="4" name="DLPManualFileClassificationLastModificationDate">
    <vt:lpwstr>1499074834</vt:lpwstr>
  </property>
  <property fmtid="{D5CDD505-2E9C-101B-9397-08002B2CF9AE}" pid="5" name="DLPManualFileClassificationLastModifiedBy">
    <vt:lpwstr>FSOFT.FPT.VN\ThanhTC8</vt:lpwstr>
  </property>
  <property fmtid="{D5CDD505-2E9C-101B-9397-08002B2CF9AE}" pid="6" name="DLPManualFileClassificationVersion">
    <vt:lpwstr>10.0.230.14</vt:lpwstr>
  </property>
  <property fmtid="{D5CDD505-2E9C-101B-9397-08002B2CF9AE}" pid="7" name="HiddenSlides">
    <vt:i4>0</vt:i4>
  </property>
  <property fmtid="{D5CDD505-2E9C-101B-9397-08002B2CF9AE}" pid="8" name="HyperlinksChanged">
    <vt:bool>false</vt:bool>
  </property>
  <property fmtid="{D5CDD505-2E9C-101B-9397-08002B2CF9AE}" pid="9" name="LinksUpToDate">
    <vt:bool>false</vt:bool>
  </property>
  <property fmtid="{D5CDD505-2E9C-101B-9397-08002B2CF9AE}" pid="10" name="MMClips">
    <vt:i4>0</vt:i4>
  </property>
  <property fmtid="{D5CDD505-2E9C-101B-9397-08002B2CF9AE}" pid="11" name="Notes">
    <vt:i4>2</vt:i4>
  </property>
  <property fmtid="{D5CDD505-2E9C-101B-9397-08002B2CF9AE}" pid="12" name="PresentationFormat">
    <vt:lpwstr>On-screen Show (4:3)</vt:lpwstr>
  </property>
  <property fmtid="{D5CDD505-2E9C-101B-9397-08002B2CF9AE}" pid="13" name="ScaleCrop">
    <vt:bool>false</vt:bool>
  </property>
  <property fmtid="{D5CDD505-2E9C-101B-9397-08002B2CF9AE}" pid="14" name="ShareDoc">
    <vt:bool>false</vt:bool>
  </property>
  <property fmtid="{D5CDD505-2E9C-101B-9397-08002B2CF9AE}" pid="15" name="Slides">
    <vt:i4>12</vt:i4>
  </property>
</Properties>
</file>